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77FAC-1F2F-4BE2-BD8E-EBA5D5DB9198}" type="datetimeFigureOut">
              <a:rPr lang="en-US" smtClean="0"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6621A-29E2-429E-AC76-41930D443AD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t3.gstatic.com/images?q=tbn:ANd9GcTitzWqP_2DVBJSxblW6Biedb2oGOkSi2prKHSvlxumIdrHarfA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7119" y="-1"/>
            <a:ext cx="5136881" cy="6858001"/>
          </a:xfrm>
          <a:prstGeom prst="rect">
            <a:avLst/>
          </a:prstGeom>
          <a:noFill/>
        </p:spPr>
      </p:pic>
      <p:pic>
        <p:nvPicPr>
          <p:cNvPr id="13316" name="Picture 4" descr="http://t3.gstatic.com/images?q=tbn:ANd9GcTitzWqP_2DVBJSxblW6Biedb2oGOkSi2prKHSvlxumIdrHarfAB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5136881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8382000" cy="2209800"/>
          </a:xfrm>
          <a:ln>
            <a:solidFill>
              <a:srgbClr val="92D050"/>
            </a:solidFill>
          </a:ln>
        </p:spPr>
        <p:txBody>
          <a:bodyPr>
            <a:normAutofit/>
          </a:bodyPr>
          <a:lstStyle/>
          <a:p>
            <a:r>
              <a:rPr lang="en-US" sz="8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Skyclan’s destiny</a:t>
            </a:r>
            <a:endParaRPr lang="en-US" sz="80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</a:t>
            </a:r>
            <a:r>
              <a:rPr lang="en-US" dirty="0"/>
              <a:t>E</a:t>
            </a:r>
            <a:r>
              <a:rPr lang="en-US" dirty="0" smtClean="0"/>
              <a:t>rin hunter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6386" name="AutoShape 2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3500" y="-766763"/>
            <a:ext cx="2895600" cy="158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8" name="AutoShape 4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The book</a:t>
            </a:r>
            <a:endParaRPr lang="en-US"/>
          </a:p>
        </p:txBody>
      </p:sp>
      <p:sp>
        <p:nvSpPr>
          <p:cNvPr id="16390" name="AutoShape 6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3500" y="-766763"/>
            <a:ext cx="2895600" cy="158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2" name="AutoShape 8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3500" y="-766763"/>
            <a:ext cx="2895600" cy="158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4" name="AutoShape 10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3500" y="-728663"/>
            <a:ext cx="2752725" cy="1504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6" name="AutoShape 12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3500" y="-766763"/>
            <a:ext cx="2895600" cy="158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98" name="AutoShape 14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3500" y="-766763"/>
            <a:ext cx="2895600" cy="158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0" name="AutoShape 16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3500" y="-766763"/>
            <a:ext cx="2895600" cy="158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2" name="AutoShape 18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3500" y="-766763"/>
            <a:ext cx="2895600" cy="158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04" name="AutoShape 20" descr="data:image/jpeg;base64,/9j/4AAQSkZJRgABAQAAAQABAAD/2wBDAAkGBwgHBgkIBwgKCgkLDRYPDQwMDRsUFRAWIB0iIiAdHx8kKDQsJCYxJx8fLT0tMTU3Ojo6Iys/RD84QzQ5Ojf/2wBDAQoKCg0MDRoPDxo3JR8lNzc3Nzc3Nzc3Nzc3Nzc3Nzc3Nzc3Nzc3Nzc3Nzc3Nzc3Nzc3Nzc3Nzc3Nzc3Nzc3Nzf/wAARCACmATADASIAAhEBAxEB/8QAGwABAAMBAQEBAAAAAAAAAAAAAAMEBQYCAQf/xAA4EAACAgIABQIEAwcCBwEAAAAAAQIDBBEFEiExQRNRIjJhcRRCgQYVI5GxwdFSoRZDVGJy4fCS/8QAGQEBAAMBAQAAAAAAAAAAAAAAAAIDBQEE/8QAHhEBAAMAAQUBAAAAAAAAAAAAAAECEUEDBBIhIjH/2gAMAwEAAhEDEQA/AOPAAAAAAAAAAAAAAAAAAAAAAAAAAAAAAAAAAAAAAAAAAAAAAAAAAAAAAAAAAAAAAAAAAAHyUowi5SaUV3bMfiHF1v08XkmmtNuLA1LsimhJ22RjvtvyQ/vGjmSXO0/zKPQ52uM03vWy7jRk2m5a14A2lk1yXwS29dtM9wtjN66qXs1pnjGyIrSmk/ua9WVh3wVV9MG/y9d9QM4G1Twai58tc2pvtHm3/JlfO4DlYeO7aW7+VbnFd9AZoPNdkbFuPfyn3R6AAAAAAAAAAAAAAAAAAAAAAAAAAAAAAAAAAAAebJxrhKc2oxittvwejH/aDKrjSsdNuyWm0uyX1AzuJcSszZ8kUo1RfReX9ylHa6vv4PtVVlkkqYOUvCSLv7o4goqTpb14T2wIFJpLr18k1N/P8D8Mgvquo65Fc4b946IqWnY3tgac8izeofzZ9oybE976/QoyuUG++/Gz1VNPS33A6Xh3GbsR89cYymu3N10dNw/i1lusjMUfD0ujb+h+dwtlH21st15dyTnW1OK6OLfVAdbxXFjlWKzDUY27bSceXnXt9zLUvi5JxcJ+Yy7lLH47ZVNRsUo76fH2NyyNXFcGUq0o3Qi3vfXa9voBSB5rk5QTa0/J6AA8ucU9N9SSMJS7LYHkEnoT1uS5V7sjx7KbrvST+L7gB3NOHDodHOUkvp1PVmNiwjqDbT7uT6gc5ncSrxpckfjl514/9njh34rIn+JtslCl/JVve17sn4/wuucIfhYpSk9dCehctFcfaCX+wHsAAAAAAAAAAAAAAAAAAAABHfdCiqVljaivZHM5FleRm2XNNqT6Rb8Gj+0d3LCqpSe3tyj9DHoekuba2BvYN8KIL064x34S/qa1HEHZONUHqCW5M5ii3lWku3TqW68jlUtPXN02B010sXiFdkJxTSXLFM4XMxXhZ06+VqH5epvYFk53RjV25vifsUP2lvhZmaguse/QDJtanNbS32JF1ra1rRVb+I9ys2uj0BNKzS2m2i3wd/iL7YS7OtvX6lBycEt9YtdUWcOUse+F+L8aXSUfP2AX324t0oQacH+WS2jQ4RxWeNcpwfLFvTi/H0IOJ1wy4LIx5JNfNB9Giji1S7z6RfRrfX7gdk7cWa9Wu1RjJ7cZflKl/FIR1TjLb82PyYErLK6+Tmcn7e59wVdZclGPXy9djk7wnTx3263hHCHnWKVli2+u5SNnL4JLDx+enJWtfLtGHRHJxK42OThtdn3J7OJTshyzm3rszz5fWvF+1iv4y823OfND1kodm9FbAtWLcpv4mizlTc9uUjKyJc8vSpa35k+yRfXeWX1ZpM/LpP8AiCvllpOTXfp4KeXxWdkeWT5Xragn2XuzISjh4srW4za1y7/NJ9v86Mh5FnNKcpNyk9tvyySl1FOdO6yFcestNJ/3LyWkkvBk8Cw7K4PIyE1ZNain4RrAAAAAAAAAAAAAAAAAAAAAI8lzjj2OtpSUW032QHKcTu9XNt29pT0eK5fGo7+rZXk3Jtt7be9n2uXK9gXlY5PkS0Sx25aKdcmpczfVssV27SUespPol4A0ab3RXJVp711e+x44fjY+bdK3L3PfVRi9JHvIl+G4W4T0p2PovoUOD3zeV6UHrmff2A083C4Zb8FcJVS/LKO/7mFmYN2L8UlzVt6U12Z0PFZxjGC679Tl2yJWQnW67FzRktNe4HNuTa0/B8jNxe4tp+6Ojq4Bi2y3+I1Frf2KWfwZY6k6bubl8Nf3QGXO2c/mk2eqIuUvhXX3fZEetS0y1itP4VHYFmimXiXWXeTRs4DrxYpQSWvJz9tj5lJNtRfTfllim/1Vpvr5YG7fxD15qLeyCy7nfLDSiu7M6OTXB67yZE+IVqUob10fX6ge87NcPhTK9U4yTtu2seD+XzZL2/8AuxVprtzb1GuLlJ+F4OgxuDqMq1kSU4wT1Fdl/wDdQKaxL+Iqqyz+HW38MUvHmRdrwMey2EKoL0aurl/qft/k03CLXK107aPqSS0lpLwgPoAAAAAAAAAAAAAAAAAAAHxtLu0v1A+lLjD1w2/rr4df7k9mTRWtztiv1MLjfEo5NaopT5N7cn5Axx27HzY2B7TbWt9S5hahJNtdChvqSx2lzdd+4FzNv9Vtyb34RVw8iWNdzw760RTk5S2z4gNrj18/Txa3LaUebfuVKcpT1vpJefcsW0PiODVKD1bVHXXtJGTOFtE9WQlB/VAbNeY6X8xBl5vO9x+HffT7mY7G/I3zNbAkUfVm348lmiSr+GK2n7lScvyrovofIzcXtNgad0Yz1F9/oROtRUnFtLskVI3Nd+uw75vpvSAmjS+dRctOXzS9i1HhVcl8GRCUvCKELWvqj2nGT+GTiwLfDsl8NypwthqMnqT11OmhONkVKElJPymc1XyZcPQvklYl/Dm/6Mr1W5nD7HyuSUXpp9mB14IMLJjl40LofmXVez8onAAAAAAAAAAAAAAAAAHh2LrqUendt9ERX5FcFLmlqMfma/oY0rcril0q8dKNS7vWlFAWsriNcZNKxy/8eiM6zPi5/DFb+pr43B8WpJ2x9afvPt/IvQpqrWq64RX/AGxSA5Wd91z3GEm34jEko4TmZDXPD04+8/8AB1IA5+39nZcm6r05+0lpMrPgGau3pP7TOpPjaS23oDl6+CZakvUrXL/2yTLi4ZZCOo1Sf3a/yadnEMSt6lkQ39Hs+R4lhTelkQ/V6AzMjhKnFP4q2l7fN9PuZ9mC/Ti665xb6/xH3R1bddtb6xlB+d9CHClKUZvT9Ny+Bvo2vcDI4IrYzdNseWL7Sfbb8F3Ksx1Dc4qValyy34ZdzLIU48rLU3GGm9d+6KsaK/xUeaEUrKtyg+ze/wD2BQuwIXRm/wAI4RTerKNNv7xMqzDsjCdlT9SEH8XTUo/dHTSsXD/hnGTofyT78v0l9PZk11MMiPqQfLZrUZr+j90BxXNsbOpnwvFzaFur0bIfC3Dw1/Upx/ZzUZ82RuWvg1HS39QMJG1wLEw8qEncnK2L+RvS17kFPC7K7HRlQUZ2xfpT3tKS66NHGrj6WLZKvkvxpqu3pp67fy6oC3HhGDF7VG/vJv8AuSfu7D/6ev8A/JaAGNm8G5nz4slGS/K+xWn+IhXKnOpag+nqa2l+p0R8aTTTW0+6AxMLI/d+qdc1FlicbN9t99m59jNyOGOKlLEko771y6xZUhk5OHJqULILtqUXKK+zA3QQ4dzvojZKLTf00TAAAAAAAAAAAAI8mz0ceyz/AExbRIVeJpvAv5e6jsDDl6uZbDHhJtye5Sf+7OhxqIY1MaqlqMV/P6mFwCyH46fO0pShqH16nRAAAAAMzivE/wAM/Ro1K193/pAm4hxGrDjpvmsfaCMuujP4q+e2bqpfb2f2Xkn4dwuVk/xOduUm9qEv6v8AwbQGXTwLEgv4nPY/q9In/dODrX4eP82XQBlXcNljJ28PnKMl3rb3GSLmBlxzKefXLOL1OL8MsmddFYfEa7o9K8j4LF45vDAuZNSvolXLtLX9SrxKveRhz21H1VGX1T6r/dIvkd9UbqnXLpvs14fhge2lJNSSafdPyQYtTx5Sq3uv5q/ovKJoOXKuf5vOvJ6AJJb15AAFfNo9aqLXz1zU4/dHqVP8V21tbkkpxfaS/wAkwAIAAAAAAAAAAAAAAAAAAAAAPjSaaa2n3R9AHP5/BbKpO7CbaT3yeV9j3gcc0vTzk01050v6o3Srl8PxsvrbWub/AFR6MBHiOHJbWTX+r0JcRw4pt5Fb+z2Un+z+N+W65fqv8HqHAceL+O26f02l/YCDN4vK5+hgwk3Lpza6/oifh3ClU1dkvmt7pb+X/LL+Pi0Y0dUVxh7vy/1JgAAAAAAU+LVO3BsUfmj8cfui4Gk00+zAjx7VdRXbHtKKZIU+HJ1K3Gf/ACpfD/4vqi4AAAAAAAAAAAAAAAAAAAAAAAAAAAAAAAAAAAAAAAAAAAAAAAAB55I+pz6+LWt/Q9AAAAAAAAAAAAAAAAAAAAAAAAAAAAAAAAAAAAAAAAAAAAAAAAAAAAAAAAAAAAAAAAAAAAAAAAAAAAAAAH//2Q=="/>
          <p:cNvSpPr>
            <a:spLocks noChangeAspect="1" noChangeArrowheads="1"/>
          </p:cNvSpPr>
          <p:nvPr/>
        </p:nvSpPr>
        <p:spPr bwMode="auto">
          <a:xfrm>
            <a:off x="63500" y="-766763"/>
            <a:ext cx="2895600" cy="15811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1.gstatic.com/images?q=tbn:ANd9GcTHu42gHuKfrDIxQfAtCpPNVM2DRiK6wyX2L7GybbbGQJQE2rIxE0wdUmM_u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-228600"/>
            <a:ext cx="4648200" cy="685923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Other stuff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I would</a:t>
            </a:r>
            <a:r>
              <a:rPr lang="en-US" dirty="0" smtClean="0">
                <a:solidFill>
                  <a:srgbClr val="FFFF00"/>
                </a:solidFill>
              </a:rPr>
              <a:t> recommend this book beca</a:t>
            </a:r>
            <a:r>
              <a:rPr lang="en-US" dirty="0" smtClean="0">
                <a:solidFill>
                  <a:srgbClr val="FF0000"/>
                </a:solidFill>
              </a:rPr>
              <a:t>use it is a fun bo</a:t>
            </a:r>
            <a:r>
              <a:rPr lang="en-US" dirty="0" smtClean="0">
                <a:solidFill>
                  <a:srgbClr val="FFFF00"/>
                </a:solidFill>
              </a:rPr>
              <a:t>ok at a thick size.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bo</a:t>
            </a:r>
            <a:r>
              <a:rPr lang="en-US" dirty="0" smtClean="0">
                <a:solidFill>
                  <a:srgbClr val="FFFF00"/>
                </a:solidFill>
              </a:rPr>
              <a:t>ok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is fictional.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ch</a:t>
            </a:r>
            <a:r>
              <a:rPr lang="en-US" dirty="0" smtClean="0">
                <a:solidFill>
                  <a:srgbClr val="FFFF00"/>
                </a:solidFill>
              </a:rPr>
              <a:t>aracters are all cats.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37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Skyclan’s destiny</vt:lpstr>
      <vt:lpstr>SUMMARY</vt:lpstr>
      <vt:lpstr>Other stuff</vt:lpstr>
    </vt:vector>
  </TitlesOfParts>
  <Company>McKinney ISD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Skyclan’s destiny</dc:title>
  <dc:creator>misd</dc:creator>
  <cp:lastModifiedBy>misd</cp:lastModifiedBy>
  <cp:revision>4</cp:revision>
  <dcterms:created xsi:type="dcterms:W3CDTF">2012-02-09T21:14:06Z</dcterms:created>
  <dcterms:modified xsi:type="dcterms:W3CDTF">2012-02-09T21:53:20Z</dcterms:modified>
</cp:coreProperties>
</file>